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C47C2-1542-105A-EA88-286D4ABD1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E78BE98-3303-8003-9240-2934C5ADDC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57A26C6-8496-0E02-31DE-E88E8D3A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AFC76AD-FE53-6068-C3D4-341178E61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C259451-C522-2847-26DF-9F99BD7BE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803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AB389-D79B-3EFB-780F-31A00CF3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8DACB69-E474-590A-C6BD-251F07D75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E31DDFF-3F15-D038-B490-047AFC5B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548F722-EF3D-9A22-D0B9-9098AD41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7FFE4B8-0A9D-0F9A-3432-DED2B40B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74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4EAEEBE-2437-5734-6927-2D1B32FA9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B746141-CA32-D43E-58F6-349D53DEB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2601BFF-3B3A-7792-737D-9448CFCB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DD0A454-E604-0CBA-A8C7-29B20A1F9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4DE9A2F-9538-800C-2E76-EA1538AC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79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164A9-07F7-1F79-5BAB-F4CE8404E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F267541-926E-9252-8670-D37FA597D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8CDC072-6D10-AFE1-9D6A-B76E4139C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31E216-3576-31E3-ED1B-85E882D8B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28F887D-9597-4047-F9A9-DC0D58969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680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373A0-DD9D-283B-ED9A-F6B2FD014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FEF4687-51E9-9F47-6310-4BFC9D1EB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E9AD888-8527-CA74-8E73-3875C68F4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73C420-D552-BC14-179C-8D61D278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62AA17D-FAE2-D922-3229-173850F0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688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3F0A2-5312-8D32-E176-E42B4E8C6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1585DCD-D6C2-83BD-30C8-9530680A8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5E9DC89-B854-E099-E924-560826047A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6A98C4E-A6D8-A008-E375-0DC12C2E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FE724CA-061F-29BC-CE75-523BB18B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C1D9E2F-D336-CD1D-18D5-9E5B4C0E2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049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0BBC6-210C-46C7-9CCC-F3B8CE4FB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9B4D0F9-F4AA-90E6-F595-5755BAB10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AA92331-762C-81E6-5598-719EEB1C42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4BD8E84-3BE0-01FC-03D8-E449E4C6C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77D2F2C-1362-F62E-31B2-07FC23BA2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E56BFCF-D0DB-9C43-6D69-305FB342A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FA162DC-5D5A-04BB-4CF8-9EF99B02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F92A6E7-731E-B873-749F-93A9E74E1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176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3EEC9-CCC3-151D-DF00-698E6BED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B0E4EB8-1BAC-85D9-6594-2D4478D0B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9E1DC3F-8813-1306-B8AA-46DEB5AF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F3B6988-AAEA-603A-D275-9E011645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845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ABA0E24-EBE9-3F04-04EC-C546244E0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3C5B9D-6348-FF26-2BF5-A988B0F65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ACF981D-B138-CF4B-BC6C-36C406F0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524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49A5D-1D1E-A148-ECD4-E8A504008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18D39AC-8CB1-4523-23A3-0FB65F869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4214547-8358-413B-8B83-8022CF2C1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1163D6-1A12-14BB-7DDF-8DA0DEF2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846EAA2-A95A-71D9-DEED-8F2386B5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B2E1C18-199C-7E69-EE2B-1BAC6466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447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07743-1F70-005D-FE50-3F0B5ED89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1CE69FD3-B97E-E88A-84AB-3CD48AF71E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5DB1EF8-8556-2F93-5B8B-7A42C636E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CDC209F-FC6C-7DE6-39EE-F5E75433D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AC43F79-50CB-8222-8818-68226C88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8C9E0DA-1884-0F46-9BD2-F6DC5C7B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875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9AF7970-153C-421D-4756-D1955A91A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6ECEF25-E31B-D234-1D6D-FD30DFB0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9748379-A7F0-67B9-887F-A2C8DC14B6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C05E0F-8331-4B71-AFC8-76262958C57C}" type="datetimeFigureOut">
              <a:rPr lang="da-DK" smtClean="0"/>
              <a:t>06-03-2025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920965-7284-1F5B-A41B-DADEF0CA6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DFDA977-D93F-E3EA-76C8-21DF22558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22B95C-A0BF-4ED4-9D09-F3D186C3F57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674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87AB51-6201-06A0-145C-4D6D83F2A0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042FD1E-F848-88D9-F07B-5929EA4CC4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EFC00CC-C2F1-A196-A8D4-2914C61DC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174" y="601735"/>
            <a:ext cx="10051651" cy="5654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300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Kathrine Svane Christiansen</dc:creator>
  <cp:lastModifiedBy>Birgitta Huusmann Jakobsen</cp:lastModifiedBy>
  <cp:revision>1</cp:revision>
  <dcterms:created xsi:type="dcterms:W3CDTF">2025-03-03T12:43:33Z</dcterms:created>
  <dcterms:modified xsi:type="dcterms:W3CDTF">2025-03-06T08:23:45Z</dcterms:modified>
</cp:coreProperties>
</file>